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5" autoAdjust="0"/>
    <p:restoredTop sz="94660"/>
  </p:normalViewPr>
  <p:slideViewPr>
    <p:cSldViewPr snapToGrid="0">
      <p:cViewPr>
        <p:scale>
          <a:sx n="97" d="100"/>
          <a:sy n="97" d="100"/>
        </p:scale>
        <p:origin x="47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77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798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0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234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63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7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37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17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9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59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53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24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7D594F-EA8E-984D-9F46-B6E691F1A09D}"/>
              </a:ext>
            </a:extLst>
          </p:cNvPr>
          <p:cNvSpPr/>
          <p:nvPr/>
        </p:nvSpPr>
        <p:spPr>
          <a:xfrm>
            <a:off x="1" y="8987871"/>
            <a:ext cx="6857999" cy="9233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0" y="9172545"/>
            <a:ext cx="6858000" cy="553996"/>
            <a:chOff x="1" y="3036956"/>
            <a:chExt cx="9144000" cy="738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6"/>
              <a:ext cx="9144000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%&gt;% 🤓📊🥰</a:t>
              </a:r>
              <a:endParaRPr lang="en-ZA" sz="3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417" y="3076452"/>
              <a:ext cx="607481" cy="596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950" y="3065384"/>
              <a:ext cx="607481" cy="6074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AD0F89-C3DB-9345-8656-391256BE0455}"/>
              </a:ext>
            </a:extLst>
          </p:cNvPr>
          <p:cNvSpPr txBox="1"/>
          <p:nvPr/>
        </p:nvSpPr>
        <p:spPr>
          <a:xfrm>
            <a:off x="130230" y="3600994"/>
            <a:ext cx="67277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?who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2000" dirty="0">
                <a:latin typeface="Consolas" panose="020B0609020204030204" pitchFamily="49" charset="0"/>
              </a:rPr>
              <a:t>"Postgrads that want to save time"</a:t>
            </a:r>
          </a:p>
          <a:p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[2] "Tired of hours of copy-pasting in Excel?"</a:t>
            </a:r>
          </a:p>
          <a:p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[3] "Trying to use `</a:t>
            </a:r>
            <a:r>
              <a:rPr lang="en-ZA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` R packages?"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?where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2000" dirty="0">
                <a:latin typeface="Consolas" panose="020B0609020204030204" pitchFamily="49" charset="0"/>
              </a:rPr>
              <a:t>"TBA"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"end June 2019"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by_whom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"Ruan van Mazijk (MSc candidate)"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EA6A2-80EF-B54D-AA6F-24FB43A7C865}"/>
              </a:ext>
            </a:extLst>
          </p:cNvPr>
          <p:cNvGrpSpPr/>
          <p:nvPr/>
        </p:nvGrpSpPr>
        <p:grpSpPr>
          <a:xfrm>
            <a:off x="-6042" y="0"/>
            <a:ext cx="7121238" cy="3416320"/>
            <a:chOff x="-6042" y="0"/>
            <a:chExt cx="7121238" cy="3416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EEFE81-150A-1449-9D96-8FEA12F1AF0C}"/>
                </a:ext>
              </a:extLst>
            </p:cNvPr>
            <p:cNvSpPr/>
            <p:nvPr/>
          </p:nvSpPr>
          <p:spPr>
            <a:xfrm>
              <a:off x="0" y="1"/>
              <a:ext cx="6857999" cy="34163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CABB26-BA61-478D-9A2B-FC1B7E396DD2}"/>
                </a:ext>
              </a:extLst>
            </p:cNvPr>
            <p:cNvSpPr/>
            <p:nvPr/>
          </p:nvSpPr>
          <p:spPr>
            <a:xfrm>
              <a:off x="874046" y="547172"/>
              <a:ext cx="62411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  <a:p>
              <a:r>
                <a:rPr lang="en-ZA" sz="36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data_wrangling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() &amp;&amp;</a:t>
              </a:r>
            </a:p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ZA" sz="3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"manipulation"</a:t>
              </a:r>
              <a:r>
                <a:rPr lang="en-ZA" sz="3600" dirty="0">
                  <a:latin typeface="Consolas" panose="020B0609020204030204" pitchFamily="49" charset="0"/>
                </a:rPr>
                <a:t> 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%in%</a:t>
              </a:r>
              <a:r>
                <a:rPr lang="en-ZA" sz="3600" dirty="0">
                  <a:latin typeface="Consolas" panose="020B0609020204030204" pitchFamily="49" charset="0"/>
                </a:rPr>
                <a:t> </a:t>
              </a:r>
              <a:r>
                <a:rPr lang="en-ZA" sz="3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R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ZA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613DD5-15ED-784A-A0FE-561AFECD3D52}"/>
                </a:ext>
              </a:extLst>
            </p:cNvPr>
            <p:cNvSpPr txBox="1"/>
            <p:nvPr/>
          </p:nvSpPr>
          <p:spPr>
            <a:xfrm>
              <a:off x="-6042" y="0"/>
              <a:ext cx="8154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6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A64C7A-65E0-49CA-8463-4C95A580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" y="7846102"/>
            <a:ext cx="943560" cy="923344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A4F82-5DFE-FE46-B419-8052F83F7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5" y="7768316"/>
            <a:ext cx="2904373" cy="1001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BC68-625E-404E-849D-48010EB9DEB6}"/>
              </a:ext>
            </a:extLst>
          </p:cNvPr>
          <p:cNvSpPr/>
          <p:nvPr/>
        </p:nvSpPr>
        <p:spPr>
          <a:xfrm>
            <a:off x="1281881" y="8007271"/>
            <a:ext cx="26570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Brought to you by</a:t>
            </a:r>
          </a:p>
          <a:p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BioSci</a:t>
            </a:r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PG Committee</a:t>
            </a:r>
          </a:p>
        </p:txBody>
      </p: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118</Words>
  <Application>Microsoft Macintosh PowerPoint</Application>
  <PresentationFormat>A4 Paper (210x297 mm)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27</cp:revision>
  <dcterms:created xsi:type="dcterms:W3CDTF">2019-05-06T10:04:53Z</dcterms:created>
  <dcterms:modified xsi:type="dcterms:W3CDTF">2019-05-14T11:39:58Z</dcterms:modified>
</cp:coreProperties>
</file>